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55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62D4F1-F2EB-478F-96DE-B4C19D68821C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3553C7-E3C2-4A55-923E-485BFC1AC4FA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08075" y="812800"/>
            <a:ext cx="5343525" cy="4008438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algn="r"/>
            <a:fld id="{A96D5E1B-2457-4345-8896-368C62E97F6E}" type="slidenum">
              <a:rPr lang="it-IT" sz="1400" b="0" strike="noStrike" spc="-1" smtClean="0">
                <a:latin typeface="Times New Roman"/>
              </a:rPr>
              <a:pPr algn="r"/>
              <a:t>1</a:t>
            </a:fld>
            <a:endParaRPr lang="it-IT" sz="14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it-IT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40AD3B-447D-41C7-A28D-2F4BCF4DA2F1}" type="datetimeFigureOut">
              <a:rPr lang="it-IT" smtClean="0"/>
              <a:t>23/10/2019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38BE28-C380-4341-B414-928D085457C7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 descr="SSD Osx:Users:macbook:Desktop:IMG_3472 (1).jpg"/>
          <p:cNvPicPr/>
          <p:nvPr/>
        </p:nvPicPr>
        <p:blipFill>
          <a:blip r:embed="rId3" cstate="print">
            <a:lum bright="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05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Sottotitolo 4"/>
          <p:cNvSpPr>
            <a:spLocks noGrp="1"/>
          </p:cNvSpPr>
          <p:nvPr>
            <p:ph type="subTitle"/>
          </p:nvPr>
        </p:nvSpPr>
        <p:spPr>
          <a:xfrm>
            <a:off x="2322289" y="3113326"/>
            <a:ext cx="3897086" cy="31721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chemeClr val="tx2">
                    <a:lumMod val="75000"/>
                  </a:schemeClr>
                </a:solidFill>
                <a:latin typeface="Modern No. 20" pitchFamily="18" charset="0"/>
              </a:rPr>
              <a:t>Lo stato di attuazione del Piano Regionale di Prevenzione Vaccinale 2017-19</a:t>
            </a:r>
          </a:p>
          <a:p>
            <a:r>
              <a:rPr lang="it-IT" sz="2400" b="1" dirty="0">
                <a:solidFill>
                  <a:schemeClr val="tx2">
                    <a:lumMod val="75000"/>
                  </a:schemeClr>
                </a:solidFill>
                <a:latin typeface="Modern No. 20" pitchFamily="18" charset="0"/>
              </a:rPr>
              <a:t>Cittadella della Salute VT</a:t>
            </a:r>
          </a:p>
          <a:p>
            <a:r>
              <a:rPr lang="it-IT" sz="2400" b="1" dirty="0">
                <a:solidFill>
                  <a:schemeClr val="tx2">
                    <a:lumMod val="75000"/>
                  </a:schemeClr>
                </a:solidFill>
                <a:latin typeface="Modern No. 20" pitchFamily="18" charset="0"/>
              </a:rPr>
              <a:t>26 ottobre 2019</a:t>
            </a:r>
          </a:p>
          <a:p>
            <a:r>
              <a:rPr lang="it-IT" sz="2400" b="1" dirty="0">
                <a:solidFill>
                  <a:schemeClr val="tx2">
                    <a:lumMod val="75000"/>
                  </a:schemeClr>
                </a:solidFill>
                <a:latin typeface="Modern No. 20" pitchFamily="18" charset="0"/>
              </a:rPr>
              <a:t>Maria </a:t>
            </a:r>
            <a:r>
              <a:rPr lang="it-IT" sz="2400" b="1" dirty="0" err="1">
                <a:solidFill>
                  <a:schemeClr val="tx2">
                    <a:lumMod val="75000"/>
                  </a:schemeClr>
                </a:solidFill>
                <a:latin typeface="Modern No. 20" pitchFamily="18" charset="0"/>
              </a:rPr>
              <a:t>Corongiu</a:t>
            </a:r>
            <a:endParaRPr lang="it-IT" sz="2400" b="1" dirty="0">
              <a:solidFill>
                <a:schemeClr val="tx2">
                  <a:lumMod val="75000"/>
                </a:schemeClr>
              </a:solidFill>
              <a:latin typeface="Modern No. 20" pitchFamily="18" charset="0"/>
            </a:endParaRPr>
          </a:p>
          <a:p>
            <a:r>
              <a:rPr lang="it-IT" sz="2400" b="1" dirty="0" err="1">
                <a:solidFill>
                  <a:schemeClr val="tx2">
                    <a:lumMod val="75000"/>
                  </a:schemeClr>
                </a:solidFill>
                <a:latin typeface="Modern No. 20" pitchFamily="18" charset="0"/>
              </a:rPr>
              <a:t>Fimmg</a:t>
            </a:r>
            <a:r>
              <a:rPr lang="it-IT" sz="2400" b="1" dirty="0">
                <a:solidFill>
                  <a:schemeClr val="tx2">
                    <a:lumMod val="75000"/>
                  </a:schemeClr>
                </a:solidFill>
                <a:latin typeface="Modern No. 20" pitchFamily="18" charset="0"/>
              </a:rPr>
              <a:t> Lazio</a:t>
            </a:r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5087" y="14514"/>
            <a:ext cx="2074611" cy="1487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CasellaDiTesto 6"/>
          <p:cNvSpPr txBox="1"/>
          <p:nvPr/>
        </p:nvSpPr>
        <p:spPr>
          <a:xfrm>
            <a:off x="-109240" y="6574973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t-IT" dirty="0"/>
              <a:t>Grafica Lodi Reale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26</Words>
  <Application>Microsoft Office PowerPoint</Application>
  <PresentationFormat>Presentazione su schermo (4:3)</PresentationFormat>
  <Paragraphs>7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Modern No. 20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 Windows</dc:creator>
  <cp:lastModifiedBy>Michele Fiore</cp:lastModifiedBy>
  <cp:revision>1</cp:revision>
  <dcterms:created xsi:type="dcterms:W3CDTF">2019-10-20T12:39:20Z</dcterms:created>
  <dcterms:modified xsi:type="dcterms:W3CDTF">2019-10-23T09:59:17Z</dcterms:modified>
</cp:coreProperties>
</file>