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2D4F1-F2EB-478F-96DE-B4C19D68821C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553C7-E3C2-4A55-923E-485BFC1AC4F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6D5E1B-2457-4345-8896-368C62E97F6E}" type="slidenum">
              <a:rPr lang="it-IT" sz="1400" b="0" strike="noStrike" spc="-1" smtClean="0">
                <a:latin typeface="Times New Roman"/>
              </a:rPr>
              <a:pPr algn="r"/>
              <a:t>1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AD3B-447D-41C7-A28D-2F4BCF4DA2F1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BE28-C380-4341-B414-928D085457C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SSD Osx:Users:macbook:Desktop:IMG_3472 (1).jpg"/>
          <p:cNvPicPr/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ottotitolo 4"/>
          <p:cNvSpPr>
            <a:spLocks noGrp="1"/>
          </p:cNvSpPr>
          <p:nvPr>
            <p:ph type="subTitle"/>
          </p:nvPr>
        </p:nvSpPr>
        <p:spPr>
          <a:xfrm>
            <a:off x="2322289" y="3113326"/>
            <a:ext cx="3897086" cy="317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Lo stato di attuazione del Piano Regionale di Prevenzione Vaccinale 2017-19</a:t>
            </a: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Cittadella della Salute VT</a:t>
            </a: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26 ottobre 2019</a:t>
            </a: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Maria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Corongiu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  <a:p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Fimmg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 Lazio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087" y="14514"/>
            <a:ext cx="2074611" cy="14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-109240" y="657497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/>
              <a:t>Grafica Lodi Reale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Presentazione su schermo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Modern No. 20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Michele Fiore</cp:lastModifiedBy>
  <cp:revision>1</cp:revision>
  <dcterms:created xsi:type="dcterms:W3CDTF">2019-10-20T12:39:20Z</dcterms:created>
  <dcterms:modified xsi:type="dcterms:W3CDTF">2019-10-23T09:59:17Z</dcterms:modified>
</cp:coreProperties>
</file>